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00" r:id="rId1"/>
  </p:sldMasterIdLst>
  <p:notesMasterIdLst>
    <p:notesMasterId r:id="rId22"/>
  </p:notesMasterIdLst>
  <p:sldIdLst>
    <p:sldId id="301" r:id="rId2"/>
    <p:sldId id="315" r:id="rId3"/>
    <p:sldId id="316" r:id="rId4"/>
    <p:sldId id="293" r:id="rId5"/>
    <p:sldId id="303" r:id="rId6"/>
    <p:sldId id="300" r:id="rId7"/>
    <p:sldId id="334" r:id="rId8"/>
    <p:sldId id="323" r:id="rId9"/>
    <p:sldId id="324" r:id="rId10"/>
    <p:sldId id="336" r:id="rId11"/>
    <p:sldId id="325" r:id="rId12"/>
    <p:sldId id="341" r:id="rId13"/>
    <p:sldId id="340" r:id="rId14"/>
    <p:sldId id="339" r:id="rId15"/>
    <p:sldId id="338" r:id="rId16"/>
    <p:sldId id="337" r:id="rId17"/>
    <p:sldId id="342" r:id="rId18"/>
    <p:sldId id="343" r:id="rId19"/>
    <p:sldId id="335" r:id="rId20"/>
    <p:sldId id="317" r:id="rId21"/>
  </p:sldIdLst>
  <p:sldSz cx="9144000" cy="6858000" type="screen4x3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79" autoAdjust="0"/>
    <p:restoredTop sz="94713" autoAdjust="0"/>
  </p:normalViewPr>
  <p:slideViewPr>
    <p:cSldViewPr>
      <p:cViewPr>
        <p:scale>
          <a:sx n="66" d="100"/>
          <a:sy n="66" d="100"/>
        </p:scale>
        <p:origin x="-708" y="-9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A9B6CD-1D48-452A-A7F2-8CBBE02CC7D2}" type="datetimeFigureOut">
              <a:rPr lang="nl-NL" smtClean="0"/>
              <a:pPr/>
              <a:t>11-10-2016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950F4F-C5AF-4494-B3CA-9201F9D52D46}" type="slidenum">
              <a:rPr lang="nl-NL" smtClean="0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xmlns="" val="7589232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09601"/>
            <a:ext cx="7772400" cy="4267200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8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953000"/>
            <a:ext cx="6400800" cy="12192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AE843-BE96-40CB-B634-F63C679A4CF5}" type="datetimeFigureOut">
              <a:rPr lang="nl-NL" smtClean="0"/>
              <a:pPr/>
              <a:t>11-10-2016</a:t>
            </a:fld>
            <a:endParaRPr lang="nl-NL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27BD2AF-9C77-4256-BC44-28E620F1C4BA}" type="slidenum">
              <a:rPr lang="nl-NL" smtClean="0"/>
              <a:pPr/>
              <a:t>‹nr.›</a:t>
            </a:fld>
            <a:endParaRPr lang="nl-NL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nl-NL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AE843-BE96-40CB-B634-F63C679A4CF5}" type="datetimeFigureOut">
              <a:rPr lang="nl-NL" smtClean="0"/>
              <a:pPr/>
              <a:t>11-10-2016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BD2AF-9C77-4256-BC44-28E620F1C4BA}" type="slidenum">
              <a:rPr lang="nl-NL" smtClean="0"/>
              <a:pPr/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AE843-BE96-40CB-B634-F63C679A4CF5}" type="datetimeFigureOut">
              <a:rPr lang="nl-NL" smtClean="0"/>
              <a:pPr/>
              <a:t>11-10-2016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BD2AF-9C77-4256-BC44-28E620F1C4BA}" type="slidenum">
              <a:rPr lang="nl-NL" smtClean="0"/>
              <a:pPr/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buFont typeface="Arial" pitchFamily="34" charset="0"/>
              <a:buChar char="•"/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AE843-BE96-40CB-B634-F63C679A4CF5}" type="datetimeFigureOut">
              <a:rPr lang="nl-NL" smtClean="0"/>
              <a:pPr/>
              <a:t>11-10-2016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BD2AF-9C77-4256-BC44-28E620F1C4BA}" type="slidenum">
              <a:rPr lang="nl-NL" smtClean="0"/>
              <a:pPr/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371600"/>
            <a:ext cx="7772400" cy="2505075"/>
          </a:xfrm>
        </p:spPr>
        <p:txBody>
          <a:bodyPr anchor="b"/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kern="1200" dirty="0" smtClean="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068763"/>
            <a:ext cx="7772400" cy="1131887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AE843-BE96-40CB-B634-F63C679A4CF5}" type="datetimeFigureOut">
              <a:rPr lang="nl-NL" smtClean="0"/>
              <a:pPr/>
              <a:t>11-10-2016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BD2AF-9C77-4256-BC44-28E620F1C4BA}" type="slidenum">
              <a:rPr lang="nl-NL" smtClean="0"/>
              <a:pPr/>
              <a:t>‹nr.›</a:t>
            </a:fld>
            <a:endParaRPr lang="nl-NL"/>
          </a:p>
        </p:txBody>
      </p:sp>
      <p:sp>
        <p:nvSpPr>
          <p:cNvPr id="7" name="Oval 6"/>
          <p:cNvSpPr/>
          <p:nvPr/>
        </p:nvSpPr>
        <p:spPr>
          <a:xfrm>
            <a:off x="4495800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695825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296728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AE843-BE96-40CB-B634-F63C679A4CF5}" type="datetimeFigureOut">
              <a:rPr lang="nl-NL" smtClean="0"/>
              <a:pPr/>
              <a:t>11-10-2016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BD2AF-9C77-4256-BC44-28E620F1C4BA}" type="slidenum">
              <a:rPr lang="nl-NL" smtClean="0"/>
              <a:pPr/>
              <a:t>‹nr.›</a:t>
            </a:fld>
            <a:endParaRPr lang="nl-NL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65760" y="1600200"/>
            <a:ext cx="4041648" cy="452628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4040188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1600200"/>
            <a:ext cx="4041775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AE843-BE96-40CB-B634-F63C679A4CF5}" type="datetimeFigureOut">
              <a:rPr lang="nl-NL" smtClean="0"/>
              <a:pPr/>
              <a:t>11-10-2016</a:t>
            </a:fld>
            <a:endParaRPr lang="nl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BD2AF-9C77-4256-BC44-28E620F1C4BA}" type="slidenum">
              <a:rPr lang="nl-NL" smtClean="0"/>
              <a:pPr/>
              <a:t>‹nr.›</a:t>
            </a:fld>
            <a:endParaRPr lang="nl-NL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457200" y="2212848"/>
            <a:ext cx="4041648" cy="391363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72584" y="2212848"/>
            <a:ext cx="4041648" cy="39131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AE843-BE96-40CB-B634-F63C679A4CF5}" type="datetimeFigureOut">
              <a:rPr lang="nl-NL" smtClean="0"/>
              <a:pPr/>
              <a:t>11-10-2016</a:t>
            </a:fld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BD2AF-9C77-4256-BC44-28E620F1C4BA}" type="slidenum">
              <a:rPr lang="nl-NL" smtClean="0"/>
              <a:pPr/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AE843-BE96-40CB-B634-F63C679A4CF5}" type="datetimeFigureOut">
              <a:rPr lang="nl-NL" smtClean="0"/>
              <a:pPr/>
              <a:t>11-10-2016</a:t>
            </a:fld>
            <a:endParaRPr lang="nl-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BD2AF-9C77-4256-BC44-28E620F1C4BA}" type="slidenum">
              <a:rPr lang="nl-NL" smtClean="0"/>
              <a:pPr/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07087" y="266700"/>
            <a:ext cx="3008313" cy="209550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>
                <a:effectLst>
                  <a:outerShdw blurRad="50800" dist="25400" dir="5400000" algn="t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137" y="273050"/>
            <a:ext cx="4995863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07087" y="2438400"/>
            <a:ext cx="3008313" cy="3687763"/>
          </a:xfr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AE843-BE96-40CB-B634-F63C679A4CF5}" type="datetimeFigureOut">
              <a:rPr lang="nl-NL" smtClean="0"/>
              <a:pPr/>
              <a:t>11-10-2016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BD2AF-9C77-4256-BC44-28E620F1C4BA}" type="slidenum">
              <a:rPr lang="nl-NL" smtClean="0"/>
              <a:pPr/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6" y="228600"/>
            <a:ext cx="5711824" cy="89535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08126" y="1143000"/>
            <a:ext cx="6054724" cy="4541044"/>
          </a:xfrm>
          <a:ln w="76200">
            <a:solidFill>
              <a:schemeClr val="bg1"/>
            </a:solidFill>
          </a:ln>
          <a:effectLst>
            <a:outerShdw blurRad="88900" dist="50800" dir="5400000" algn="ctr" rotWithShape="0">
              <a:srgbClr val="000000">
                <a:alpha val="25000"/>
              </a:srgbClr>
            </a:outerShdw>
          </a:effectLst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6" y="5810250"/>
            <a:ext cx="5711824" cy="5334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AE843-BE96-40CB-B634-F63C679A4CF5}" type="datetimeFigureOut">
              <a:rPr lang="nl-NL" smtClean="0"/>
              <a:pPr/>
              <a:t>11-10-2016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BD2AF-9C77-4256-BC44-28E620F1C4BA}" type="slidenum">
              <a:rPr lang="nl-NL" smtClean="0"/>
              <a:pPr/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363347" y="6356350"/>
            <a:ext cx="2085975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96BAE843-BE96-40CB-B634-F63C679A4CF5}" type="datetimeFigureOut">
              <a:rPr lang="nl-NL" smtClean="0"/>
              <a:pPr/>
              <a:t>11-10-2016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9165" y="6356350"/>
            <a:ext cx="2847975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3278" y="6356350"/>
            <a:ext cx="561975" cy="365125"/>
          </a:xfrm>
          <a:prstGeom prst="rect">
            <a:avLst/>
          </a:prstGeom>
        </p:spPr>
        <p:txBody>
          <a:bodyPr vert="horz" lIns="27432" tIns="45720" rIns="4572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727BD2AF-9C77-4256-BC44-28E620F1C4BA}" type="slidenum">
              <a:rPr lang="nl-NL" smtClean="0"/>
              <a:pPr/>
              <a:t>‹nr.›</a:t>
            </a:fld>
            <a:endParaRPr lang="nl-NL"/>
          </a:p>
        </p:txBody>
      </p:sp>
      <p:sp>
        <p:nvSpPr>
          <p:cNvPr id="7" name="Oval 6"/>
          <p:cNvSpPr/>
          <p:nvPr/>
        </p:nvSpPr>
        <p:spPr>
          <a:xfrm>
            <a:off x="8457760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Oval 7"/>
          <p:cNvSpPr/>
          <p:nvPr/>
        </p:nvSpPr>
        <p:spPr>
          <a:xfrm>
            <a:off x="569119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01" r:id="rId1"/>
    <p:sldLayoutId id="2147483902" r:id="rId2"/>
    <p:sldLayoutId id="2147483903" r:id="rId3"/>
    <p:sldLayoutId id="2147483904" r:id="rId4"/>
    <p:sldLayoutId id="2147483905" r:id="rId5"/>
    <p:sldLayoutId id="2147483906" r:id="rId6"/>
    <p:sldLayoutId id="2147483907" r:id="rId7"/>
    <p:sldLayoutId id="2147483908" r:id="rId8"/>
    <p:sldLayoutId id="2147483909" r:id="rId9"/>
    <p:sldLayoutId id="2147483910" r:id="rId10"/>
    <p:sldLayoutId id="2147483911" r:id="rId11"/>
  </p:sldLayoutIdLst>
  <p:txStyles>
    <p:titleStyle>
      <a:lvl1pPr algn="ctr" defTabSz="914400" rtl="0" eaLnBrk="1" latinLnBrk="0" hangingPunct="1">
        <a:lnSpc>
          <a:spcPts val="5800"/>
        </a:lnSpc>
        <a:spcBef>
          <a:spcPct val="0"/>
        </a:spcBef>
        <a:buNone/>
        <a:defRPr sz="5400" kern="1200">
          <a:solidFill>
            <a:schemeClr val="tx2"/>
          </a:solidFill>
          <a:effectLst>
            <a:outerShdw blurRad="63500" dist="38100" dir="5400000" algn="t" rotWithShape="0">
              <a:prstClr val="black">
                <a:alpha val="25000"/>
              </a:prstClr>
            </a:outerShdw>
          </a:effectLst>
          <a:latin typeface="+mn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3.png"/><Relationship Id="rId4" Type="http://schemas.openxmlformats.org/officeDocument/2006/relationships/image" Target="../media/image11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3429000"/>
          </a:xfrm>
        </p:spPr>
        <p:txBody>
          <a:bodyPr>
            <a:normAutofit/>
          </a:bodyPr>
          <a:lstStyle/>
          <a:p>
            <a:r>
              <a:rPr lang="nl-NL" sz="4400" b="1" noProof="0" dirty="0" smtClean="0"/>
              <a:t>PlaatSign</a:t>
            </a:r>
            <a:r>
              <a:rPr lang="nl-NL" sz="4400" b="1" dirty="0"/>
              <a:t/>
            </a:r>
            <a:br>
              <a:rPr lang="nl-NL" sz="4400" b="1" dirty="0"/>
            </a:br>
            <a:r>
              <a:rPr lang="nl-NL" sz="3200" b="1" dirty="0" smtClean="0"/>
              <a:t>(Raspberry Pi Digital Content Viewer</a:t>
            </a:r>
            <a:r>
              <a:rPr lang="nl-NL" sz="3200" noProof="0" dirty="0" smtClean="0"/>
              <a:t>)</a:t>
            </a:r>
            <a:r>
              <a:rPr lang="nl-NL" sz="4400" noProof="0" dirty="0" smtClean="0"/>
              <a:t/>
            </a:r>
            <a:br>
              <a:rPr lang="nl-NL" sz="4400" noProof="0" dirty="0" smtClean="0"/>
            </a:br>
            <a:r>
              <a:rPr lang="nl-NL" sz="4400" noProof="0" dirty="0" smtClean="0"/>
              <a:t/>
            </a:r>
            <a:br>
              <a:rPr lang="nl-NL" sz="4400" noProof="0" dirty="0" smtClean="0"/>
            </a:br>
            <a:r>
              <a:rPr lang="nl-NL" sz="3600" noProof="0" dirty="0" smtClean="0"/>
              <a:t>Open Source Project</a:t>
            </a:r>
            <a:endParaRPr lang="nl-NL" sz="3600" noProof="0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0" y="5589240"/>
            <a:ext cx="9144000" cy="1268760"/>
          </a:xfrm>
        </p:spPr>
        <p:txBody>
          <a:bodyPr>
            <a:noAutofit/>
          </a:bodyPr>
          <a:lstStyle/>
          <a:p>
            <a:pPr algn="ctr">
              <a:buNone/>
            </a:pPr>
            <a:r>
              <a:rPr lang="nl-NL" sz="2400" b="1" noProof="0" dirty="0" smtClean="0"/>
              <a:t>W.B.J. van der Plaat</a:t>
            </a:r>
          </a:p>
          <a:p>
            <a:pPr algn="ctr">
              <a:buNone/>
            </a:pPr>
            <a:r>
              <a:rPr lang="en-US" sz="2400" b="1" dirty="0" smtClean="0"/>
              <a:t>(Principal IT Architect)</a:t>
            </a:r>
            <a:endParaRPr lang="nl-NL" sz="2400" b="1" noProof="0" dirty="0"/>
          </a:p>
        </p:txBody>
      </p:sp>
      <p:pic>
        <p:nvPicPr>
          <p:cNvPr id="1026" name="Picture 2" descr="C:\sources\plaatsoft\plaatenergy.git\src\images\logo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57527" y="3797812"/>
            <a:ext cx="1434282" cy="115212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1900872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1026" name="Picture 2" descr="C:\sources\plaatsoft\plaatsign.git\trunk\screenshots\plaatsign-home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sources\plaatsoft\plaatsign.git\screenshots\plaatsign-content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-3103"/>
            <a:ext cx="9144000" cy="6867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3074" name="Picture 2" descr="C:\sources\plaatsoft\plaatsign.git\trunk\screenshots\plaatsign-script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90846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4098" name="Picture 2" descr="C:\sources\plaatsoft\plaatsign.git\trunk\screenshots\plaatsign-script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5122" name="Picture 2" descr="C:\sources\plaatsoft\plaatsign.git\trunk\screenshots\plaatsign-script3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79268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9395520" cy="6857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7170" name="Picture 2" descr="C:\sources\plaatsoft\plaatsign.git\trunk\screenshots\plaatsign-script5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9144000" cy="683933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8194" name="Picture 2" descr="C:\sources\plaatsoft\plaatsign.git\trunk\screenshots\plaatsign-script6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9218" name="Picture 2" descr="C:\sources\plaatsoft\plaatsign.git\trunk\screenshots\plaatsign-script7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7999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80728"/>
          </a:xfrm>
        </p:spPr>
        <p:txBody>
          <a:bodyPr/>
          <a:lstStyle/>
          <a:p>
            <a:r>
              <a:rPr lang="nl-NL" dirty="0" smtClean="0"/>
              <a:t>Conclusion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 smtClean="0"/>
              <a:t>PlaatSign offers a free digital content viewer platform for the Raspberry Pi</a:t>
            </a:r>
          </a:p>
          <a:p>
            <a:r>
              <a:rPr lang="en-US" sz="3200" dirty="0" smtClean="0"/>
              <a:t>Following content types are supported:</a:t>
            </a:r>
          </a:p>
          <a:p>
            <a:pPr lvl="1"/>
            <a:r>
              <a:rPr lang="en-US" sz="2000" dirty="0" smtClean="0"/>
              <a:t>Images</a:t>
            </a:r>
          </a:p>
          <a:p>
            <a:pPr lvl="1"/>
            <a:r>
              <a:rPr lang="en-US" sz="2000" dirty="0" smtClean="0"/>
              <a:t>Videos</a:t>
            </a:r>
          </a:p>
          <a:p>
            <a:pPr lvl="1"/>
            <a:r>
              <a:rPr lang="en-US" sz="2000" dirty="0" smtClean="0"/>
              <a:t>Scripts</a:t>
            </a:r>
          </a:p>
          <a:p>
            <a:r>
              <a:rPr lang="en-US" sz="3200" dirty="0" smtClean="0"/>
              <a:t>New features will be added soon</a:t>
            </a: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xmlns="" val="2363378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80728"/>
          </a:xfrm>
        </p:spPr>
        <p:txBody>
          <a:bodyPr/>
          <a:lstStyle/>
          <a:p>
            <a:r>
              <a:rPr lang="en-US" dirty="0" smtClean="0"/>
              <a:t>Questions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457200" y="1268760"/>
            <a:ext cx="5842992" cy="4857403"/>
          </a:xfrm>
        </p:spPr>
        <p:txBody>
          <a:bodyPr>
            <a:normAutofit/>
          </a:bodyPr>
          <a:lstStyle/>
          <a:p>
            <a:r>
              <a:rPr lang="en-US" sz="2800" dirty="0" smtClean="0"/>
              <a:t>How can I display digital content on a Full HD Screen remotely?</a:t>
            </a:r>
          </a:p>
          <a:p>
            <a:endParaRPr lang="nl-NL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228184" y="1484785"/>
            <a:ext cx="1943100" cy="45365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1402062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"/>
            <a:ext cx="9144000" cy="68580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kstvak 87"/>
          <p:cNvSpPr txBox="1"/>
          <p:nvPr/>
        </p:nvSpPr>
        <p:spPr>
          <a:xfrm>
            <a:off x="971600" y="3189497"/>
            <a:ext cx="7734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nl-N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IR </a:t>
            </a:r>
          </a:p>
          <a:p>
            <a:pPr algn="ctr"/>
            <a:r>
              <a:rPr lang="en-US" sz="1200" dirty="0" smtClean="0"/>
              <a:t>Detector</a:t>
            </a:r>
          </a:p>
        </p:txBody>
      </p:sp>
      <p:pic>
        <p:nvPicPr>
          <p:cNvPr id="5" name="Picture 2" descr="C:\sources\plaatsoft\plaatenergy.git\src\images\logo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7544" y="620688"/>
            <a:ext cx="1434282" cy="1152128"/>
          </a:xfrm>
          <a:prstGeom prst="rect">
            <a:avLst/>
          </a:prstGeom>
          <a:noFill/>
        </p:spPr>
      </p:pic>
      <p:sp>
        <p:nvSpPr>
          <p:cNvPr id="4" name="TextBox 3"/>
          <p:cNvSpPr txBox="1"/>
          <p:nvPr/>
        </p:nvSpPr>
        <p:spPr>
          <a:xfrm>
            <a:off x="6312009" y="4725144"/>
            <a:ext cx="222849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sz="3200" dirty="0" smtClean="0">
                <a:solidFill>
                  <a:schemeClr val="bg1">
                    <a:lumMod val="95000"/>
                  </a:schemeClr>
                </a:solidFill>
              </a:rPr>
              <a:t>More info</a:t>
            </a:r>
          </a:p>
          <a:p>
            <a:pPr algn="ctr"/>
            <a:r>
              <a:rPr lang="nl-NL" sz="3200" dirty="0" err="1">
                <a:solidFill>
                  <a:schemeClr val="bg1">
                    <a:lumMod val="95000"/>
                  </a:schemeClr>
                </a:solidFill>
              </a:rPr>
              <a:t>v</a:t>
            </a:r>
            <a:r>
              <a:rPr lang="nl-NL" sz="3200" dirty="0" err="1" smtClean="0">
                <a:solidFill>
                  <a:schemeClr val="bg1">
                    <a:lumMod val="95000"/>
                  </a:schemeClr>
                </a:solidFill>
              </a:rPr>
              <a:t>isit</a:t>
            </a:r>
            <a:endParaRPr lang="nl-NL" sz="3200" dirty="0" smtClean="0">
              <a:solidFill>
                <a:schemeClr val="bg1">
                  <a:lumMod val="95000"/>
                </a:schemeClr>
              </a:solidFill>
            </a:endParaRPr>
          </a:p>
          <a:p>
            <a:pPr algn="ctr"/>
            <a:r>
              <a:rPr lang="nl-NL" sz="3200" dirty="0" smtClean="0">
                <a:solidFill>
                  <a:schemeClr val="bg1">
                    <a:lumMod val="95000"/>
                  </a:schemeClr>
                </a:solidFill>
              </a:rPr>
              <a:t>plaatsoft.nl</a:t>
            </a:r>
            <a:endParaRPr lang="nl-NL" sz="32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179312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052736"/>
          </a:xfrm>
        </p:spPr>
        <p:txBody>
          <a:bodyPr/>
          <a:lstStyle/>
          <a:p>
            <a:r>
              <a:rPr lang="en-US" dirty="0" smtClean="0"/>
              <a:t>Idea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457200" y="1268760"/>
            <a:ext cx="5482952" cy="5112568"/>
          </a:xfrm>
        </p:spPr>
        <p:txBody>
          <a:bodyPr>
            <a:noAutofit/>
          </a:bodyPr>
          <a:lstStyle/>
          <a:p>
            <a:r>
              <a:rPr lang="en-US" sz="2800" dirty="0" smtClean="0"/>
              <a:t>Lets create an (web) application were digital content can be managed </a:t>
            </a:r>
          </a:p>
          <a:p>
            <a:r>
              <a:rPr lang="en-US" sz="2800" dirty="0" smtClean="0"/>
              <a:t>Use Linux tools to display digital content on monitor</a:t>
            </a:r>
          </a:p>
          <a:p>
            <a:r>
              <a:rPr lang="en-US" sz="2800" dirty="0" smtClean="0"/>
              <a:t>Use low cost hardware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572994" y="1297567"/>
            <a:ext cx="1172716" cy="1248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084168" y="2708920"/>
            <a:ext cx="1733550" cy="3240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643864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052736"/>
          </a:xfrm>
        </p:spPr>
        <p:txBody>
          <a:bodyPr/>
          <a:lstStyle/>
          <a:p>
            <a:r>
              <a:rPr lang="en-US" sz="4400" dirty="0" smtClean="0"/>
              <a:t>PlaatSign - Features</a:t>
            </a:r>
            <a:endParaRPr lang="nl-NL" sz="4400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55575" y="1246083"/>
            <a:ext cx="8736905" cy="5387403"/>
          </a:xfrm>
        </p:spPr>
        <p:txBody>
          <a:bodyPr>
            <a:normAutofit/>
          </a:bodyPr>
          <a:lstStyle/>
          <a:p>
            <a:r>
              <a:rPr lang="en-US" sz="2800" dirty="0" smtClean="0"/>
              <a:t>Web GUI to managed digital content</a:t>
            </a:r>
          </a:p>
          <a:p>
            <a:pPr lvl="1"/>
            <a:r>
              <a:rPr lang="en-US" sz="2800" dirty="0" smtClean="0"/>
              <a:t>JPG, GIF and PNG Images</a:t>
            </a:r>
            <a:endParaRPr lang="en-US" sz="2800" dirty="0"/>
          </a:p>
          <a:p>
            <a:pPr lvl="1"/>
            <a:r>
              <a:rPr lang="en-US" sz="2800" dirty="0" smtClean="0"/>
              <a:t>MP4 Video</a:t>
            </a:r>
          </a:p>
          <a:p>
            <a:pPr lvl="1"/>
            <a:r>
              <a:rPr lang="en-US" sz="2800" dirty="0" smtClean="0"/>
              <a:t>PHP Scripts</a:t>
            </a:r>
          </a:p>
          <a:p>
            <a:r>
              <a:rPr lang="en-US" sz="2800" dirty="0" smtClean="0"/>
              <a:t>Display content real time on attached Full HD Monitor</a:t>
            </a:r>
          </a:p>
          <a:p>
            <a:r>
              <a:rPr lang="en-US" sz="2800" dirty="0" smtClean="0"/>
              <a:t>Web GUI is protected </a:t>
            </a:r>
            <a:r>
              <a:rPr lang="en-US" sz="2800" dirty="0"/>
              <a:t>with </a:t>
            </a:r>
            <a:r>
              <a:rPr lang="en-US" sz="2800" dirty="0" smtClean="0"/>
              <a:t>HTTPS and User Access </a:t>
            </a:r>
            <a:r>
              <a:rPr lang="en-US" sz="2800" dirty="0"/>
              <a:t>M</a:t>
            </a:r>
            <a:r>
              <a:rPr lang="en-US" sz="2800" dirty="0" smtClean="0"/>
              <a:t>anagement</a:t>
            </a:r>
            <a:endParaRPr lang="en-US" sz="2800" dirty="0"/>
          </a:p>
          <a:p>
            <a:endParaRPr lang="en-US" sz="2800" dirty="0" smtClean="0"/>
          </a:p>
        </p:txBody>
      </p:sp>
      <p:sp>
        <p:nvSpPr>
          <p:cNvPr id="4" name="AutoShape 2" descr="Afbeeldingsresultaat voor don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5" name="AutoShape 4" descr="Afbeeldingsresultaat voor done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6" name="AutoShape 2" descr="Image result for done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7" name="AutoShape 2" descr="Image result for coming soon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hthoek 20"/>
          <p:cNvSpPr/>
          <p:nvPr/>
        </p:nvSpPr>
        <p:spPr>
          <a:xfrm>
            <a:off x="2555776" y="3789040"/>
            <a:ext cx="2592288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Digital Video</a:t>
            </a:r>
          </a:p>
          <a:p>
            <a:pPr algn="ctr"/>
            <a:r>
              <a:rPr lang="nl-NL" dirty="0" smtClean="0"/>
              <a:t>Viewer</a:t>
            </a:r>
            <a:endParaRPr lang="nl-NL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80728"/>
          </a:xfrm>
        </p:spPr>
        <p:txBody>
          <a:bodyPr>
            <a:noAutofit/>
          </a:bodyPr>
          <a:lstStyle/>
          <a:p>
            <a:r>
              <a:rPr lang="en-US" sz="4400" dirty="0" smtClean="0"/>
              <a:t>PlaatSign Software Architecture</a:t>
            </a:r>
            <a:endParaRPr lang="nl-NL" sz="4400" dirty="0"/>
          </a:p>
        </p:txBody>
      </p:sp>
      <p:sp>
        <p:nvSpPr>
          <p:cNvPr id="5" name="Rechthoek 4"/>
          <p:cNvSpPr/>
          <p:nvPr/>
        </p:nvSpPr>
        <p:spPr>
          <a:xfrm>
            <a:off x="375628" y="3829899"/>
            <a:ext cx="2180148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Digital Image </a:t>
            </a:r>
          </a:p>
          <a:p>
            <a:pPr algn="ctr"/>
            <a:r>
              <a:rPr lang="en-US" dirty="0" smtClean="0"/>
              <a:t>Viewer</a:t>
            </a:r>
            <a:endParaRPr lang="nl-NL" dirty="0"/>
          </a:p>
        </p:txBody>
      </p:sp>
      <p:sp>
        <p:nvSpPr>
          <p:cNvPr id="6" name="Rechthoek 5"/>
          <p:cNvSpPr/>
          <p:nvPr/>
        </p:nvSpPr>
        <p:spPr>
          <a:xfrm>
            <a:off x="4860032" y="3789040"/>
            <a:ext cx="2438224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PHP Script </a:t>
            </a:r>
          </a:p>
          <a:p>
            <a:pPr algn="ctr"/>
            <a:r>
              <a:rPr lang="nl-NL" dirty="0" smtClean="0"/>
              <a:t>Engine</a:t>
            </a:r>
            <a:endParaRPr lang="nl-NL" dirty="0"/>
          </a:p>
        </p:txBody>
      </p:sp>
      <p:sp>
        <p:nvSpPr>
          <p:cNvPr id="8" name="Rechthoek 7"/>
          <p:cNvSpPr/>
          <p:nvPr/>
        </p:nvSpPr>
        <p:spPr>
          <a:xfrm>
            <a:off x="375628" y="3181827"/>
            <a:ext cx="6912768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Database Layer</a:t>
            </a:r>
            <a:endParaRPr lang="nl-NL" dirty="0"/>
          </a:p>
        </p:txBody>
      </p:sp>
      <p:sp>
        <p:nvSpPr>
          <p:cNvPr id="9" name="Rechthoek 8"/>
          <p:cNvSpPr/>
          <p:nvPr/>
        </p:nvSpPr>
        <p:spPr>
          <a:xfrm>
            <a:off x="375628" y="2461747"/>
            <a:ext cx="6912768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Business Logic Layer</a:t>
            </a:r>
            <a:endParaRPr lang="nl-NL" dirty="0"/>
          </a:p>
        </p:txBody>
      </p:sp>
      <p:sp>
        <p:nvSpPr>
          <p:cNvPr id="11" name="Rechthoek 10"/>
          <p:cNvSpPr/>
          <p:nvPr/>
        </p:nvSpPr>
        <p:spPr>
          <a:xfrm>
            <a:off x="375628" y="1885683"/>
            <a:ext cx="6912768" cy="576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Presentation Layer</a:t>
            </a:r>
            <a:endParaRPr lang="nl-NL" dirty="0"/>
          </a:p>
        </p:txBody>
      </p:sp>
      <p:sp>
        <p:nvSpPr>
          <p:cNvPr id="15" name="Tekstvak 14"/>
          <p:cNvSpPr txBox="1"/>
          <p:nvPr/>
        </p:nvSpPr>
        <p:spPr>
          <a:xfrm>
            <a:off x="7452321" y="1960122"/>
            <a:ext cx="1662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HTML/CSS/JS</a:t>
            </a:r>
            <a:endParaRPr lang="nl-NL" dirty="0"/>
          </a:p>
        </p:txBody>
      </p:sp>
      <p:sp>
        <p:nvSpPr>
          <p:cNvPr id="16" name="Tekstvak 15"/>
          <p:cNvSpPr txBox="1"/>
          <p:nvPr/>
        </p:nvSpPr>
        <p:spPr>
          <a:xfrm>
            <a:off x="7522347" y="2616500"/>
            <a:ext cx="1259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PHP</a:t>
            </a:r>
            <a:endParaRPr lang="nl-NL" dirty="0"/>
          </a:p>
        </p:txBody>
      </p:sp>
      <p:sp>
        <p:nvSpPr>
          <p:cNvPr id="17" name="Tekstvak 16"/>
          <p:cNvSpPr txBox="1"/>
          <p:nvPr/>
        </p:nvSpPr>
        <p:spPr>
          <a:xfrm>
            <a:off x="7543749" y="3321197"/>
            <a:ext cx="1259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MySQL</a:t>
            </a:r>
            <a:endParaRPr lang="nl-NL" dirty="0"/>
          </a:p>
        </p:txBody>
      </p:sp>
      <p:sp>
        <p:nvSpPr>
          <p:cNvPr id="18" name="Tekstvak 17"/>
          <p:cNvSpPr txBox="1"/>
          <p:nvPr/>
        </p:nvSpPr>
        <p:spPr>
          <a:xfrm>
            <a:off x="7513206" y="3933056"/>
            <a:ext cx="1639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Linux Tools</a:t>
            </a:r>
            <a:endParaRPr lang="nl-NL" dirty="0"/>
          </a:p>
        </p:txBody>
      </p:sp>
      <p:sp>
        <p:nvSpPr>
          <p:cNvPr id="19" name="Rechthoek 18"/>
          <p:cNvSpPr/>
          <p:nvPr/>
        </p:nvSpPr>
        <p:spPr>
          <a:xfrm>
            <a:off x="379949" y="4476537"/>
            <a:ext cx="6912768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 Operating</a:t>
            </a:r>
          </a:p>
          <a:p>
            <a:pPr algn="ctr"/>
            <a:r>
              <a:rPr lang="en-US" dirty="0" smtClean="0"/>
              <a:t>  System</a:t>
            </a:r>
            <a:endParaRPr lang="nl-NL" dirty="0"/>
          </a:p>
        </p:txBody>
      </p:sp>
      <p:sp>
        <p:nvSpPr>
          <p:cNvPr id="20" name="Tekstvak 19"/>
          <p:cNvSpPr txBox="1"/>
          <p:nvPr/>
        </p:nvSpPr>
        <p:spPr>
          <a:xfrm>
            <a:off x="7477110" y="4560476"/>
            <a:ext cx="1613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Debian Linux</a:t>
            </a:r>
            <a:endParaRPr lang="nl-NL" dirty="0"/>
          </a:p>
        </p:txBody>
      </p:sp>
      <p:sp>
        <p:nvSpPr>
          <p:cNvPr id="28" name="Rechthoek 8"/>
          <p:cNvSpPr/>
          <p:nvPr/>
        </p:nvSpPr>
        <p:spPr>
          <a:xfrm>
            <a:off x="694144" y="2232367"/>
            <a:ext cx="1647800" cy="117884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Apache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xmlns="" val="2896979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80728"/>
          </a:xfrm>
        </p:spPr>
        <p:txBody>
          <a:bodyPr/>
          <a:lstStyle/>
          <a:p>
            <a:r>
              <a:rPr lang="en-US" sz="4400" dirty="0" smtClean="0"/>
              <a:t>Used hardware</a:t>
            </a:r>
            <a:endParaRPr lang="nl-NL" sz="4400" dirty="0"/>
          </a:p>
        </p:txBody>
      </p:sp>
      <p:sp>
        <p:nvSpPr>
          <p:cNvPr id="5" name="Tijdelijke aanduiding voor inhoud 2"/>
          <p:cNvSpPr>
            <a:spLocks noGrp="1"/>
          </p:cNvSpPr>
          <p:nvPr>
            <p:ph idx="1"/>
          </p:nvPr>
        </p:nvSpPr>
        <p:spPr>
          <a:xfrm>
            <a:off x="460374" y="1118626"/>
            <a:ext cx="4471666" cy="332538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Raspberry Pi 3B</a:t>
            </a:r>
          </a:p>
          <a:p>
            <a:r>
              <a:rPr lang="en-US" dirty="0" smtClean="0"/>
              <a:t>Raspberry Case</a:t>
            </a:r>
          </a:p>
          <a:p>
            <a:r>
              <a:rPr lang="en-US" dirty="0" smtClean="0"/>
              <a:t>USB Power Supply </a:t>
            </a:r>
            <a:endParaRPr lang="en-US" sz="2400" dirty="0" smtClean="0"/>
          </a:p>
          <a:p>
            <a:r>
              <a:rPr lang="en-US" dirty="0" smtClean="0"/>
              <a:t>SD Card</a:t>
            </a:r>
          </a:p>
          <a:p>
            <a:r>
              <a:rPr lang="en-US" dirty="0" smtClean="0"/>
              <a:t>Full HD Monitor</a:t>
            </a:r>
          </a:p>
          <a:p>
            <a:r>
              <a:rPr lang="en-US" sz="2400" dirty="0" smtClean="0"/>
              <a:t>HDMI cable</a:t>
            </a:r>
          </a:p>
          <a:p>
            <a:pPr marL="0" indent="0">
              <a:buNone/>
            </a:pPr>
            <a:endParaRPr lang="en-US" sz="2400" dirty="0" smtClean="0"/>
          </a:p>
        </p:txBody>
      </p:sp>
      <p:sp>
        <p:nvSpPr>
          <p:cNvPr id="3" name="AutoShape 17" descr="Image result for Google nest protec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4" name="AutoShape 19" descr="Image result for Google nest protect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547664" y="4137219"/>
            <a:ext cx="1800200" cy="17176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355976" y="1052736"/>
            <a:ext cx="3960440" cy="24311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166025" y="5445224"/>
            <a:ext cx="647700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709950" y="4800351"/>
            <a:ext cx="1495425" cy="1457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 descr="Image result for hdmi cabl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185496" y="3666876"/>
            <a:ext cx="2143125" cy="160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653294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407252" y="3325609"/>
            <a:ext cx="3264531" cy="2003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kstvak 4"/>
          <p:cNvSpPr txBox="1"/>
          <p:nvPr/>
        </p:nvSpPr>
        <p:spPr>
          <a:xfrm>
            <a:off x="5060615" y="1653389"/>
            <a:ext cx="1944216" cy="101566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Raspberry Pi</a:t>
            </a:r>
          </a:p>
          <a:p>
            <a:pPr algn="ctr"/>
            <a:endParaRPr lang="en-US" dirty="0" smtClean="0"/>
          </a:p>
          <a:p>
            <a:pPr algn="ctr"/>
            <a:r>
              <a:rPr lang="en-US" sz="2400" dirty="0" smtClean="0"/>
              <a:t>PlaatSign</a:t>
            </a:r>
            <a:r>
              <a:rPr lang="en-US" dirty="0" smtClean="0"/>
              <a:t> </a:t>
            </a:r>
          </a:p>
        </p:txBody>
      </p:sp>
      <p:sp>
        <p:nvSpPr>
          <p:cNvPr id="17" name="Tekstvak 49"/>
          <p:cNvSpPr txBox="1"/>
          <p:nvPr/>
        </p:nvSpPr>
        <p:spPr>
          <a:xfrm>
            <a:off x="2151513" y="1969689"/>
            <a:ext cx="1584176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Wifi Router</a:t>
            </a:r>
            <a:endParaRPr lang="nl-NL" dirty="0"/>
          </a:p>
        </p:txBody>
      </p:sp>
      <p:pic>
        <p:nvPicPr>
          <p:cNvPr id="18" name="Picture 9" descr="http://ic.tweakimg.net/ext/i/1272126825.jpe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25009" y="4458825"/>
            <a:ext cx="1643216" cy="1396733"/>
          </a:xfrm>
          <a:prstGeom prst="rect">
            <a:avLst/>
          </a:prstGeom>
          <a:noFill/>
        </p:spPr>
      </p:pic>
      <p:sp>
        <p:nvSpPr>
          <p:cNvPr id="20" name="Tekstvak 87"/>
          <p:cNvSpPr txBox="1"/>
          <p:nvPr/>
        </p:nvSpPr>
        <p:spPr>
          <a:xfrm>
            <a:off x="2979605" y="2424007"/>
            <a:ext cx="10441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Ethernet</a:t>
            </a:r>
            <a:endParaRPr lang="nl-NL" sz="1200" dirty="0"/>
          </a:p>
        </p:txBody>
      </p:sp>
      <p:sp>
        <p:nvSpPr>
          <p:cNvPr id="28" name="Tekstvak 119"/>
          <p:cNvSpPr txBox="1"/>
          <p:nvPr/>
        </p:nvSpPr>
        <p:spPr>
          <a:xfrm>
            <a:off x="3274800" y="5589240"/>
            <a:ext cx="15731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Digital content</a:t>
            </a:r>
            <a:r>
              <a:rPr lang="nl-NL" sz="1200" dirty="0"/>
              <a:t> </a:t>
            </a:r>
            <a:r>
              <a:rPr lang="nl-NL" sz="1200" dirty="0" smtClean="0"/>
              <a:t>can </a:t>
            </a:r>
            <a:r>
              <a:rPr lang="nl-NL" sz="1200" dirty="0" err="1" smtClean="0"/>
              <a:t>be</a:t>
            </a:r>
            <a:r>
              <a:rPr lang="nl-NL" sz="1200" dirty="0" smtClean="0"/>
              <a:t> </a:t>
            </a:r>
            <a:r>
              <a:rPr lang="nl-NL" sz="1200" dirty="0" err="1" smtClean="0"/>
              <a:t>managed</a:t>
            </a:r>
            <a:r>
              <a:rPr lang="nl-NL" sz="1200" dirty="0" smtClean="0"/>
              <a:t> </a:t>
            </a:r>
            <a:r>
              <a:rPr lang="nl-NL" sz="1200" dirty="0" err="1" smtClean="0"/>
              <a:t>remotely</a:t>
            </a:r>
            <a:endParaRPr lang="en-US" sz="1200" dirty="0" smtClean="0"/>
          </a:p>
        </p:txBody>
      </p:sp>
      <p:sp>
        <p:nvSpPr>
          <p:cNvPr id="29" name="Tekstvak 120"/>
          <p:cNvSpPr txBox="1"/>
          <p:nvPr/>
        </p:nvSpPr>
        <p:spPr>
          <a:xfrm>
            <a:off x="5430658" y="5352584"/>
            <a:ext cx="13325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Digital content</a:t>
            </a:r>
          </a:p>
          <a:p>
            <a:pPr algn="ctr"/>
            <a:r>
              <a:rPr lang="en-US" sz="1200" dirty="0"/>
              <a:t>i</a:t>
            </a:r>
            <a:r>
              <a:rPr lang="en-US" sz="1200" dirty="0" smtClean="0"/>
              <a:t>s displayed on  </a:t>
            </a:r>
          </a:p>
          <a:p>
            <a:pPr algn="ctr"/>
            <a:r>
              <a:rPr lang="en-US" sz="1200" dirty="0" smtClean="0"/>
              <a:t>monitor </a:t>
            </a:r>
          </a:p>
        </p:txBody>
      </p:sp>
      <p:sp>
        <p:nvSpPr>
          <p:cNvPr id="31" name="Tekstvak 69"/>
          <p:cNvSpPr txBox="1"/>
          <p:nvPr/>
        </p:nvSpPr>
        <p:spPr>
          <a:xfrm>
            <a:off x="2151513" y="2747176"/>
            <a:ext cx="1584176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ADSL Router</a:t>
            </a:r>
            <a:endParaRPr lang="nl-NL" dirty="0"/>
          </a:p>
        </p:txBody>
      </p:sp>
      <p:cxnSp>
        <p:nvCxnSpPr>
          <p:cNvPr id="33" name="Rechte verbindingslijn met pijl 23"/>
          <p:cNvCxnSpPr>
            <a:stCxn id="31" idx="0"/>
            <a:endCxn id="17" idx="2"/>
          </p:cNvCxnSpPr>
          <p:nvPr/>
        </p:nvCxnSpPr>
        <p:spPr>
          <a:xfrm flipV="1">
            <a:off x="2943601" y="2339021"/>
            <a:ext cx="0" cy="408155"/>
          </a:xfrm>
          <a:prstGeom prst="straightConnector1">
            <a:avLst/>
          </a:prstGeom>
          <a:ln w="38100"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" name="Rechte verbindingslijn met pijl 23"/>
          <p:cNvCxnSpPr>
            <a:stCxn id="32" idx="0"/>
            <a:endCxn id="31" idx="2"/>
          </p:cNvCxnSpPr>
          <p:nvPr/>
        </p:nvCxnSpPr>
        <p:spPr>
          <a:xfrm flipV="1">
            <a:off x="2943601" y="3116508"/>
            <a:ext cx="0" cy="481191"/>
          </a:xfrm>
          <a:prstGeom prst="straightConnector1">
            <a:avLst/>
          </a:prstGeom>
          <a:ln w="38100"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" name="Rechte verbindingslijn met pijl 23"/>
          <p:cNvCxnSpPr>
            <a:endCxn id="17" idx="3"/>
          </p:cNvCxnSpPr>
          <p:nvPr/>
        </p:nvCxnSpPr>
        <p:spPr>
          <a:xfrm flipH="1">
            <a:off x="3735689" y="2154355"/>
            <a:ext cx="2160240" cy="0"/>
          </a:xfrm>
          <a:prstGeom prst="straightConnector1">
            <a:avLst/>
          </a:prstGeom>
          <a:ln w="38100"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6" name="Tekstvak 87"/>
          <p:cNvSpPr txBox="1"/>
          <p:nvPr/>
        </p:nvSpPr>
        <p:spPr>
          <a:xfrm>
            <a:off x="4061382" y="1884221"/>
            <a:ext cx="6706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Wifi</a:t>
            </a:r>
            <a:endParaRPr lang="nl-NL" sz="1200" dirty="0"/>
          </a:p>
        </p:txBody>
      </p:sp>
      <p:sp>
        <p:nvSpPr>
          <p:cNvPr id="37" name="Tekstvak 87"/>
          <p:cNvSpPr txBox="1"/>
          <p:nvPr/>
        </p:nvSpPr>
        <p:spPr>
          <a:xfrm>
            <a:off x="3015609" y="3237659"/>
            <a:ext cx="892640" cy="274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Ethernet</a:t>
            </a:r>
            <a:endParaRPr lang="nl-NL" sz="1200" dirty="0"/>
          </a:p>
        </p:txBody>
      </p:sp>
      <p:cxnSp>
        <p:nvCxnSpPr>
          <p:cNvPr id="43" name="Rechte verbindingslijn met pijl 23"/>
          <p:cNvCxnSpPr>
            <a:stCxn id="4" idx="2"/>
            <a:endCxn id="8194" idx="0"/>
          </p:cNvCxnSpPr>
          <p:nvPr/>
        </p:nvCxnSpPr>
        <p:spPr>
          <a:xfrm>
            <a:off x="6032723" y="2669052"/>
            <a:ext cx="6795" cy="656557"/>
          </a:xfrm>
          <a:prstGeom prst="straightConnector1">
            <a:avLst/>
          </a:prstGeom>
          <a:ln w="38100"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5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980729"/>
          </a:xfrm>
        </p:spPr>
        <p:txBody>
          <a:bodyPr/>
          <a:lstStyle/>
          <a:p>
            <a:r>
              <a:rPr lang="en-US" sz="4400" dirty="0"/>
              <a:t>Hardware </a:t>
            </a:r>
            <a:r>
              <a:rPr lang="en-US" sz="4400" dirty="0" smtClean="0"/>
              <a:t>View </a:t>
            </a:r>
            <a:r>
              <a:rPr lang="en-US" sz="4400" dirty="0"/>
              <a:t>– </a:t>
            </a:r>
            <a:r>
              <a:rPr lang="en-US" sz="4400" dirty="0" smtClean="0"/>
              <a:t>Configuration 1</a:t>
            </a:r>
            <a:endParaRPr lang="nl-NL" sz="4400" dirty="0"/>
          </a:p>
        </p:txBody>
      </p:sp>
      <p:sp>
        <p:nvSpPr>
          <p:cNvPr id="47" name="Tekstvak 87"/>
          <p:cNvSpPr txBox="1"/>
          <p:nvPr/>
        </p:nvSpPr>
        <p:spPr>
          <a:xfrm>
            <a:off x="6096923" y="2858830"/>
            <a:ext cx="9721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HDMI</a:t>
            </a:r>
            <a:endParaRPr lang="nl-NL" sz="1200" dirty="0"/>
          </a:p>
        </p:txBody>
      </p:sp>
      <p:cxnSp>
        <p:nvCxnSpPr>
          <p:cNvPr id="48" name="Rechte verbindingslijn met pijl 23"/>
          <p:cNvCxnSpPr/>
          <p:nvPr/>
        </p:nvCxnSpPr>
        <p:spPr>
          <a:xfrm flipV="1">
            <a:off x="2943601" y="4128643"/>
            <a:ext cx="0" cy="423904"/>
          </a:xfrm>
          <a:prstGeom prst="straightConnector1">
            <a:avLst/>
          </a:prstGeom>
          <a:ln w="38100"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49" name="Picture 2" descr="C:\sources\plaatsoft\plaatsign.git\src\examples\images\background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486127"/>
            <a:ext cx="2952328" cy="1671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2" descr="C:\sources\plaatsoft\plaatsign.git\trunk\screenshots\plaatsign-content1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460784" y="4659753"/>
            <a:ext cx="935864" cy="674657"/>
          </a:xfrm>
          <a:prstGeom prst="rect">
            <a:avLst/>
          </a:prstGeom>
          <a:noFill/>
        </p:spPr>
      </p:pic>
      <p:sp>
        <p:nvSpPr>
          <p:cNvPr id="32" name="Afgeronde rechthoek 70"/>
          <p:cNvSpPr/>
          <p:nvPr/>
        </p:nvSpPr>
        <p:spPr>
          <a:xfrm>
            <a:off x="2151513" y="3597699"/>
            <a:ext cx="1584176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Internet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xmlns="" val="2711514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367729" y="5137211"/>
            <a:ext cx="2368981" cy="1454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kstvak 4"/>
          <p:cNvSpPr txBox="1"/>
          <p:nvPr/>
        </p:nvSpPr>
        <p:spPr>
          <a:xfrm>
            <a:off x="5580112" y="3155570"/>
            <a:ext cx="1944216" cy="138499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Raspberry Pi</a:t>
            </a:r>
          </a:p>
          <a:p>
            <a:pPr algn="ctr"/>
            <a:endParaRPr lang="en-US" dirty="0" smtClean="0"/>
          </a:p>
          <a:p>
            <a:pPr algn="ctr"/>
            <a:r>
              <a:rPr lang="en-US" sz="2400" dirty="0" smtClean="0"/>
              <a:t>PlaatEnergy</a:t>
            </a:r>
          </a:p>
          <a:p>
            <a:pPr algn="ctr"/>
            <a:r>
              <a:rPr lang="en-US" sz="2400" dirty="0" smtClean="0"/>
              <a:t>PlaatSign</a:t>
            </a:r>
            <a:r>
              <a:rPr lang="en-US" dirty="0" smtClean="0"/>
              <a:t> </a:t>
            </a:r>
          </a:p>
        </p:txBody>
      </p:sp>
      <p:sp>
        <p:nvSpPr>
          <p:cNvPr id="5" name="Tekstvak 5"/>
          <p:cNvSpPr txBox="1"/>
          <p:nvPr/>
        </p:nvSpPr>
        <p:spPr>
          <a:xfrm>
            <a:off x="251520" y="2728681"/>
            <a:ext cx="1512168" cy="6463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Hosola Solar </a:t>
            </a:r>
          </a:p>
          <a:p>
            <a:pPr algn="ctr"/>
            <a:r>
              <a:rPr lang="en-US" dirty="0" smtClean="0"/>
              <a:t>Converter</a:t>
            </a:r>
            <a:endParaRPr lang="nl-NL" dirty="0"/>
          </a:p>
        </p:txBody>
      </p:sp>
      <p:sp>
        <p:nvSpPr>
          <p:cNvPr id="6" name="Tekstvak 6"/>
          <p:cNvSpPr txBox="1"/>
          <p:nvPr/>
        </p:nvSpPr>
        <p:spPr>
          <a:xfrm>
            <a:off x="7254376" y="1150022"/>
            <a:ext cx="1673728" cy="6463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Digital Energy</a:t>
            </a:r>
          </a:p>
          <a:p>
            <a:pPr algn="ctr"/>
            <a:r>
              <a:rPr lang="en-US" dirty="0" smtClean="0"/>
              <a:t>Meter</a:t>
            </a:r>
          </a:p>
        </p:txBody>
      </p:sp>
      <p:sp>
        <p:nvSpPr>
          <p:cNvPr id="7" name="Tekstvak 7"/>
          <p:cNvSpPr txBox="1"/>
          <p:nvPr/>
        </p:nvSpPr>
        <p:spPr>
          <a:xfrm>
            <a:off x="7254375" y="2230142"/>
            <a:ext cx="1673728" cy="6463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Digital Gas</a:t>
            </a:r>
          </a:p>
          <a:p>
            <a:pPr algn="ctr"/>
            <a:r>
              <a:rPr lang="en-US" dirty="0" smtClean="0"/>
              <a:t>Meter</a:t>
            </a:r>
          </a:p>
        </p:txBody>
      </p:sp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20" y="1288521"/>
            <a:ext cx="1584176" cy="1173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9" name="Rechte verbindingslijn met pijl 23"/>
          <p:cNvCxnSpPr/>
          <p:nvPr/>
        </p:nvCxnSpPr>
        <p:spPr>
          <a:xfrm>
            <a:off x="6552219" y="1462154"/>
            <a:ext cx="864096" cy="11033"/>
          </a:xfrm>
          <a:prstGeom prst="straightConnector1">
            <a:avLst/>
          </a:prstGeom>
          <a:ln w="38100"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Rechte verbindingslijn met pijl 36"/>
          <p:cNvCxnSpPr>
            <a:endCxn id="8" idx="2"/>
          </p:cNvCxnSpPr>
          <p:nvPr/>
        </p:nvCxnSpPr>
        <p:spPr>
          <a:xfrm flipV="1">
            <a:off x="1043608" y="2462001"/>
            <a:ext cx="0" cy="266680"/>
          </a:xfrm>
          <a:prstGeom prst="straightConnector1">
            <a:avLst/>
          </a:prstGeom>
          <a:ln w="38100"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Tekstvak 37"/>
          <p:cNvSpPr txBox="1"/>
          <p:nvPr/>
        </p:nvSpPr>
        <p:spPr>
          <a:xfrm>
            <a:off x="3923928" y="2728681"/>
            <a:ext cx="1512168" cy="6463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Hosola Solar </a:t>
            </a:r>
            <a:endParaRPr lang="en-US" dirty="0" smtClean="0"/>
          </a:p>
          <a:p>
            <a:pPr algn="ctr"/>
            <a:r>
              <a:rPr lang="en-US" dirty="0" smtClean="0"/>
              <a:t>Converter</a:t>
            </a:r>
            <a:endParaRPr lang="nl-NL" dirty="0"/>
          </a:p>
        </p:txBody>
      </p:sp>
      <p:sp>
        <p:nvSpPr>
          <p:cNvPr id="12" name="Tekstvak 38"/>
          <p:cNvSpPr txBox="1"/>
          <p:nvPr/>
        </p:nvSpPr>
        <p:spPr>
          <a:xfrm>
            <a:off x="2051720" y="2728681"/>
            <a:ext cx="1512168" cy="6463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Hosola Solar </a:t>
            </a:r>
            <a:endParaRPr lang="en-US" dirty="0" smtClean="0"/>
          </a:p>
          <a:p>
            <a:pPr algn="ctr"/>
            <a:r>
              <a:rPr lang="en-US" dirty="0" smtClean="0"/>
              <a:t>Converter</a:t>
            </a:r>
            <a:endParaRPr lang="nl-NL" dirty="0"/>
          </a:p>
        </p:txBody>
      </p:sp>
      <p:pic>
        <p:nvPicPr>
          <p:cNvPr id="13" name="Picture 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79712" y="1288521"/>
            <a:ext cx="1584176" cy="1173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51920" y="1283641"/>
            <a:ext cx="1584176" cy="1173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5" name="Rechte verbindingslijn met pijl 46"/>
          <p:cNvCxnSpPr>
            <a:endCxn id="13" idx="2"/>
          </p:cNvCxnSpPr>
          <p:nvPr/>
        </p:nvCxnSpPr>
        <p:spPr>
          <a:xfrm flipV="1">
            <a:off x="2771800" y="2462001"/>
            <a:ext cx="0" cy="266680"/>
          </a:xfrm>
          <a:prstGeom prst="straightConnector1">
            <a:avLst/>
          </a:prstGeom>
          <a:ln w="38100"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Rechte verbindingslijn met pijl 47"/>
          <p:cNvCxnSpPr>
            <a:endCxn id="14" idx="2"/>
          </p:cNvCxnSpPr>
          <p:nvPr/>
        </p:nvCxnSpPr>
        <p:spPr>
          <a:xfrm flipV="1">
            <a:off x="4644008" y="2457121"/>
            <a:ext cx="0" cy="266680"/>
          </a:xfrm>
          <a:prstGeom prst="straightConnector1">
            <a:avLst/>
          </a:prstGeom>
          <a:ln w="38100"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7" name="Tekstvak 49"/>
          <p:cNvSpPr txBox="1"/>
          <p:nvPr/>
        </p:nvSpPr>
        <p:spPr>
          <a:xfrm>
            <a:off x="1835696" y="4019666"/>
            <a:ext cx="1584176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Wifi Router</a:t>
            </a:r>
            <a:endParaRPr lang="nl-NL" dirty="0"/>
          </a:p>
        </p:txBody>
      </p:sp>
      <p:pic>
        <p:nvPicPr>
          <p:cNvPr id="18" name="Picture 9" descr="http://ic.tweakimg.net/ext/i/1272126825.jpe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592432" y="5186215"/>
            <a:ext cx="1584176" cy="1346549"/>
          </a:xfrm>
          <a:prstGeom prst="rect">
            <a:avLst/>
          </a:prstGeom>
          <a:noFill/>
        </p:spPr>
      </p:pic>
      <p:sp>
        <p:nvSpPr>
          <p:cNvPr id="20" name="Tekstvak 87"/>
          <p:cNvSpPr txBox="1"/>
          <p:nvPr/>
        </p:nvSpPr>
        <p:spPr>
          <a:xfrm>
            <a:off x="2663788" y="4473984"/>
            <a:ext cx="10441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Ethernet</a:t>
            </a:r>
            <a:endParaRPr lang="nl-NL" sz="1200" dirty="0"/>
          </a:p>
        </p:txBody>
      </p:sp>
      <p:sp>
        <p:nvSpPr>
          <p:cNvPr id="21" name="Tekstvak 88"/>
          <p:cNvSpPr txBox="1"/>
          <p:nvPr/>
        </p:nvSpPr>
        <p:spPr>
          <a:xfrm>
            <a:off x="3563888" y="3417978"/>
            <a:ext cx="5760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Wifi</a:t>
            </a:r>
            <a:endParaRPr lang="nl-NL" sz="1200" dirty="0"/>
          </a:p>
        </p:txBody>
      </p:sp>
      <p:sp>
        <p:nvSpPr>
          <p:cNvPr id="22" name="Tekstvak 89"/>
          <p:cNvSpPr txBox="1"/>
          <p:nvPr/>
        </p:nvSpPr>
        <p:spPr>
          <a:xfrm>
            <a:off x="2716016" y="3433761"/>
            <a:ext cx="5760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Wifi</a:t>
            </a:r>
            <a:endParaRPr lang="nl-NL" sz="1200" dirty="0"/>
          </a:p>
        </p:txBody>
      </p:sp>
      <p:sp>
        <p:nvSpPr>
          <p:cNvPr id="23" name="Tekstvak 90"/>
          <p:cNvSpPr txBox="1"/>
          <p:nvPr/>
        </p:nvSpPr>
        <p:spPr>
          <a:xfrm>
            <a:off x="1691680" y="3465922"/>
            <a:ext cx="5760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Wifi</a:t>
            </a:r>
            <a:endParaRPr lang="nl-NL" sz="1200" dirty="0"/>
          </a:p>
        </p:txBody>
      </p:sp>
      <p:sp>
        <p:nvSpPr>
          <p:cNvPr id="26" name="Tekstvak 116"/>
          <p:cNvSpPr txBox="1"/>
          <p:nvPr/>
        </p:nvSpPr>
        <p:spPr>
          <a:xfrm>
            <a:off x="7254375" y="1875261"/>
            <a:ext cx="8640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Bluetooth</a:t>
            </a:r>
            <a:endParaRPr lang="nl-NL" sz="1200" dirty="0"/>
          </a:p>
        </p:txBody>
      </p:sp>
      <p:sp>
        <p:nvSpPr>
          <p:cNvPr id="28" name="Tekstvak 119"/>
          <p:cNvSpPr txBox="1"/>
          <p:nvPr/>
        </p:nvSpPr>
        <p:spPr>
          <a:xfrm>
            <a:off x="3535426" y="4566113"/>
            <a:ext cx="15731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Digital content</a:t>
            </a:r>
            <a:r>
              <a:rPr lang="nl-NL" sz="1200" dirty="0"/>
              <a:t> </a:t>
            </a:r>
            <a:r>
              <a:rPr lang="nl-NL" sz="1200" dirty="0" smtClean="0"/>
              <a:t>can </a:t>
            </a:r>
            <a:r>
              <a:rPr lang="nl-NL" sz="1200" dirty="0" err="1" smtClean="0"/>
              <a:t>be</a:t>
            </a:r>
            <a:r>
              <a:rPr lang="nl-NL" sz="1200" dirty="0" smtClean="0"/>
              <a:t> </a:t>
            </a:r>
            <a:r>
              <a:rPr lang="nl-NL" sz="1200" dirty="0" err="1" smtClean="0"/>
              <a:t>managed</a:t>
            </a:r>
            <a:r>
              <a:rPr lang="nl-NL" sz="1200" dirty="0" smtClean="0"/>
              <a:t> </a:t>
            </a:r>
            <a:r>
              <a:rPr lang="nl-NL" sz="1200" dirty="0" err="1" smtClean="0"/>
              <a:t>remotely</a:t>
            </a:r>
            <a:endParaRPr lang="en-US" sz="1200" dirty="0" smtClean="0"/>
          </a:p>
        </p:txBody>
      </p:sp>
      <p:sp>
        <p:nvSpPr>
          <p:cNvPr id="29" name="Tekstvak 120"/>
          <p:cNvSpPr txBox="1"/>
          <p:nvPr/>
        </p:nvSpPr>
        <p:spPr>
          <a:xfrm>
            <a:off x="7703966" y="5435072"/>
            <a:ext cx="13325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D</a:t>
            </a:r>
            <a:r>
              <a:rPr lang="en-US" sz="1200" dirty="0" smtClean="0"/>
              <a:t>igital content</a:t>
            </a:r>
          </a:p>
          <a:p>
            <a:pPr algn="ctr"/>
            <a:r>
              <a:rPr lang="en-US" sz="1200" dirty="0"/>
              <a:t>i</a:t>
            </a:r>
            <a:r>
              <a:rPr lang="en-US" sz="1200" dirty="0" smtClean="0"/>
              <a:t>s displayed at  </a:t>
            </a:r>
          </a:p>
          <a:p>
            <a:pPr algn="ctr"/>
            <a:r>
              <a:rPr lang="en-US" sz="1200" dirty="0" smtClean="0"/>
              <a:t>monitor </a:t>
            </a:r>
          </a:p>
        </p:txBody>
      </p:sp>
      <p:sp>
        <p:nvSpPr>
          <p:cNvPr id="30" name="Tekstvak 66"/>
          <p:cNvSpPr txBox="1"/>
          <p:nvPr/>
        </p:nvSpPr>
        <p:spPr>
          <a:xfrm>
            <a:off x="6509746" y="1150022"/>
            <a:ext cx="8705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P1 cable</a:t>
            </a:r>
            <a:endParaRPr lang="nl-NL" sz="1200" dirty="0"/>
          </a:p>
        </p:txBody>
      </p:sp>
      <p:sp>
        <p:nvSpPr>
          <p:cNvPr id="31" name="Tekstvak 69"/>
          <p:cNvSpPr txBox="1"/>
          <p:nvPr/>
        </p:nvSpPr>
        <p:spPr>
          <a:xfrm>
            <a:off x="1835696" y="4797153"/>
            <a:ext cx="1584176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ADSL Router</a:t>
            </a:r>
            <a:endParaRPr lang="nl-NL" dirty="0"/>
          </a:p>
        </p:txBody>
      </p:sp>
      <p:sp>
        <p:nvSpPr>
          <p:cNvPr id="32" name="Afgeronde rechthoek 70"/>
          <p:cNvSpPr/>
          <p:nvPr/>
        </p:nvSpPr>
        <p:spPr>
          <a:xfrm>
            <a:off x="1835696" y="5733256"/>
            <a:ext cx="1584176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Internet</a:t>
            </a:r>
            <a:endParaRPr lang="nl-NL" dirty="0"/>
          </a:p>
        </p:txBody>
      </p:sp>
      <p:cxnSp>
        <p:nvCxnSpPr>
          <p:cNvPr id="33" name="Rechte verbindingslijn met pijl 23"/>
          <p:cNvCxnSpPr>
            <a:stCxn id="31" idx="0"/>
            <a:endCxn id="17" idx="2"/>
          </p:cNvCxnSpPr>
          <p:nvPr/>
        </p:nvCxnSpPr>
        <p:spPr>
          <a:xfrm flipV="1">
            <a:off x="2627784" y="4388998"/>
            <a:ext cx="0" cy="408155"/>
          </a:xfrm>
          <a:prstGeom prst="straightConnector1">
            <a:avLst/>
          </a:prstGeom>
          <a:ln w="38100"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" name="Rechte verbindingslijn met pijl 23"/>
          <p:cNvCxnSpPr>
            <a:stCxn id="32" idx="0"/>
            <a:endCxn id="31" idx="2"/>
          </p:cNvCxnSpPr>
          <p:nvPr/>
        </p:nvCxnSpPr>
        <p:spPr>
          <a:xfrm flipV="1">
            <a:off x="2627784" y="5166485"/>
            <a:ext cx="0" cy="566771"/>
          </a:xfrm>
          <a:prstGeom prst="straightConnector1">
            <a:avLst/>
          </a:prstGeom>
          <a:ln w="38100"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" name="Rechte verbindingslijn met pijl 23"/>
          <p:cNvCxnSpPr>
            <a:endCxn id="17" idx="3"/>
          </p:cNvCxnSpPr>
          <p:nvPr/>
        </p:nvCxnSpPr>
        <p:spPr>
          <a:xfrm flipH="1">
            <a:off x="3419872" y="4204332"/>
            <a:ext cx="2160240" cy="0"/>
          </a:xfrm>
          <a:prstGeom prst="straightConnector1">
            <a:avLst/>
          </a:prstGeom>
          <a:ln w="38100"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6" name="Tekstvak 87"/>
          <p:cNvSpPr txBox="1"/>
          <p:nvPr/>
        </p:nvSpPr>
        <p:spPr>
          <a:xfrm>
            <a:off x="4355976" y="3933056"/>
            <a:ext cx="6706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Wifi</a:t>
            </a:r>
            <a:endParaRPr lang="nl-NL" sz="1200" dirty="0"/>
          </a:p>
        </p:txBody>
      </p:sp>
      <p:sp>
        <p:nvSpPr>
          <p:cNvPr id="37" name="Tekstvak 87"/>
          <p:cNvSpPr txBox="1"/>
          <p:nvPr/>
        </p:nvSpPr>
        <p:spPr>
          <a:xfrm>
            <a:off x="2699792" y="5373216"/>
            <a:ext cx="892640" cy="274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Ethernet</a:t>
            </a:r>
            <a:endParaRPr lang="nl-NL" sz="1200" dirty="0"/>
          </a:p>
        </p:txBody>
      </p:sp>
      <p:cxnSp>
        <p:nvCxnSpPr>
          <p:cNvPr id="38" name="Rechte verbindingslijn met pijl 23"/>
          <p:cNvCxnSpPr>
            <a:stCxn id="11" idx="2"/>
          </p:cNvCxnSpPr>
          <p:nvPr/>
        </p:nvCxnSpPr>
        <p:spPr>
          <a:xfrm flipH="1">
            <a:off x="3068216" y="3375012"/>
            <a:ext cx="1611796" cy="644653"/>
          </a:xfrm>
          <a:prstGeom prst="straightConnector1">
            <a:avLst/>
          </a:prstGeom>
          <a:ln w="38100"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" name="Rechte verbindingslijn met pijl 23"/>
          <p:cNvCxnSpPr/>
          <p:nvPr/>
        </p:nvCxnSpPr>
        <p:spPr>
          <a:xfrm>
            <a:off x="2680080" y="3375012"/>
            <a:ext cx="0" cy="644653"/>
          </a:xfrm>
          <a:prstGeom prst="straightConnector1">
            <a:avLst/>
          </a:prstGeom>
          <a:ln w="38100"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" name="Rechte verbindingslijn met pijl 23"/>
          <p:cNvCxnSpPr>
            <a:stCxn id="5" idx="2"/>
          </p:cNvCxnSpPr>
          <p:nvPr/>
        </p:nvCxnSpPr>
        <p:spPr>
          <a:xfrm>
            <a:off x="1007604" y="3375012"/>
            <a:ext cx="1260140" cy="644654"/>
          </a:xfrm>
          <a:prstGeom prst="straightConnector1">
            <a:avLst/>
          </a:prstGeom>
          <a:ln w="38100"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" name="Rechte verbindingslijn met pijl 23"/>
          <p:cNvCxnSpPr/>
          <p:nvPr/>
        </p:nvCxnSpPr>
        <p:spPr>
          <a:xfrm>
            <a:off x="8172019" y="1796353"/>
            <a:ext cx="0" cy="433789"/>
          </a:xfrm>
          <a:prstGeom prst="straightConnector1">
            <a:avLst/>
          </a:prstGeom>
          <a:ln w="38100"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" name="Rechte verbindingslijn met pijl 23"/>
          <p:cNvCxnSpPr>
            <a:endCxn id="4" idx="0"/>
          </p:cNvCxnSpPr>
          <p:nvPr/>
        </p:nvCxnSpPr>
        <p:spPr>
          <a:xfrm>
            <a:off x="6552219" y="1462154"/>
            <a:ext cx="1" cy="1693416"/>
          </a:xfrm>
          <a:prstGeom prst="straightConnector1">
            <a:avLst/>
          </a:prstGeom>
          <a:ln w="38100"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3" name="Rechte verbindingslijn met pijl 23"/>
          <p:cNvCxnSpPr>
            <a:stCxn id="4" idx="2"/>
            <a:endCxn id="8194" idx="0"/>
          </p:cNvCxnSpPr>
          <p:nvPr/>
        </p:nvCxnSpPr>
        <p:spPr>
          <a:xfrm>
            <a:off x="6552220" y="4540565"/>
            <a:ext cx="0" cy="596646"/>
          </a:xfrm>
          <a:prstGeom prst="straightConnector1">
            <a:avLst/>
          </a:prstGeom>
          <a:ln w="38100"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4" name="Tekstvak 57"/>
          <p:cNvSpPr txBox="1"/>
          <p:nvPr/>
        </p:nvSpPr>
        <p:spPr>
          <a:xfrm>
            <a:off x="6498213" y="2871313"/>
            <a:ext cx="6797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USB</a:t>
            </a:r>
            <a:endParaRPr lang="nl-NL" sz="1200" dirty="0"/>
          </a:p>
        </p:txBody>
      </p:sp>
      <p:sp>
        <p:nvSpPr>
          <p:cNvPr id="45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980729"/>
          </a:xfrm>
        </p:spPr>
        <p:txBody>
          <a:bodyPr/>
          <a:lstStyle/>
          <a:p>
            <a:r>
              <a:rPr lang="en-US" sz="4400" dirty="0"/>
              <a:t>Hardware </a:t>
            </a:r>
            <a:r>
              <a:rPr lang="en-US" sz="4400" dirty="0" smtClean="0"/>
              <a:t>View </a:t>
            </a:r>
            <a:r>
              <a:rPr lang="en-US" sz="4400" dirty="0"/>
              <a:t>– </a:t>
            </a:r>
            <a:r>
              <a:rPr lang="en-US" sz="4400" dirty="0" smtClean="0"/>
              <a:t>Configuration 2</a:t>
            </a:r>
            <a:endParaRPr lang="nl-NL" sz="4400" dirty="0"/>
          </a:p>
        </p:txBody>
      </p:sp>
      <p:cxnSp>
        <p:nvCxnSpPr>
          <p:cNvPr id="46" name="Rechte verbindingslijn met pijl 23"/>
          <p:cNvCxnSpPr/>
          <p:nvPr/>
        </p:nvCxnSpPr>
        <p:spPr>
          <a:xfrm>
            <a:off x="3398952" y="5935708"/>
            <a:ext cx="272948" cy="0"/>
          </a:xfrm>
          <a:prstGeom prst="straightConnector1">
            <a:avLst/>
          </a:prstGeom>
          <a:ln w="38100"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7" name="Tekstvak 87"/>
          <p:cNvSpPr txBox="1"/>
          <p:nvPr/>
        </p:nvSpPr>
        <p:spPr>
          <a:xfrm>
            <a:off x="6604620" y="4689351"/>
            <a:ext cx="9721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HDMI</a:t>
            </a:r>
            <a:endParaRPr lang="nl-NL" sz="1200" dirty="0"/>
          </a:p>
        </p:txBody>
      </p:sp>
      <p:pic>
        <p:nvPicPr>
          <p:cNvPr id="48" name="Picture 2" descr="C:\sources\plaatsoft\plaatsign.git\trunk\screenshots\plaatsign-content1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713625" y="5386208"/>
            <a:ext cx="880964" cy="635080"/>
          </a:xfrm>
          <a:prstGeom prst="rect">
            <a:avLst/>
          </a:prstGeom>
          <a:noFill/>
        </p:spPr>
      </p:pic>
      <p:pic>
        <p:nvPicPr>
          <p:cNvPr id="49" name="Picture 2" descr="C:\sources\plaatsoft\plaatsign.git\src\examples\images\background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456827" y="5238082"/>
            <a:ext cx="2178320" cy="1219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173729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sources\plaatsoft\plaatsign.git\trunk\screenshots\plaatsign-login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64703"/>
          </a:xfrm>
        </p:spPr>
        <p:txBody>
          <a:bodyPr/>
          <a:lstStyle/>
          <a:p>
            <a:r>
              <a:rPr lang="en-US" sz="4400" dirty="0" smtClean="0"/>
              <a:t>Screenshots</a:t>
            </a:r>
            <a:endParaRPr lang="nl-NL" sz="4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xecutive">
  <a:themeElements>
    <a:clrScheme name="Executive">
      <a:dk1>
        <a:sysClr val="windowText" lastClr="000000"/>
      </a:dk1>
      <a:lt1>
        <a:sysClr val="window" lastClr="FFFFFF"/>
      </a:lt1>
      <a:dk2>
        <a:srgbClr val="2F5897"/>
      </a:dk2>
      <a:lt2>
        <a:srgbClr val="E4E9EF"/>
      </a:lt2>
      <a:accent1>
        <a:srgbClr val="6076B4"/>
      </a:accent1>
      <a:accent2>
        <a:srgbClr val="9C5252"/>
      </a:accent2>
      <a:accent3>
        <a:srgbClr val="E68422"/>
      </a:accent3>
      <a:accent4>
        <a:srgbClr val="846648"/>
      </a:accent4>
      <a:accent5>
        <a:srgbClr val="63891F"/>
      </a:accent5>
      <a:accent6>
        <a:srgbClr val="758085"/>
      </a:accent6>
      <a:hlink>
        <a:srgbClr val="3399FF"/>
      </a:hlink>
      <a:folHlink>
        <a:srgbClr val="B2B2B2"/>
      </a:folHlink>
    </a:clrScheme>
    <a:fontScheme name="Executive">
      <a:majorFont>
        <a:latin typeface="Century Gothic"/>
        <a:ea typeface=""/>
        <a:cs typeface=""/>
        <a:font script="Jpan" typeface="HGｺﾞｼｯｸM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Executiv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50000">
              <a:schemeClr val="phClr">
                <a:tint val="80000"/>
                <a:satMod val="250000"/>
              </a:schemeClr>
            </a:gs>
            <a:gs pos="76000">
              <a:schemeClr val="phClr">
                <a:tint val="90000"/>
                <a:shade val="90000"/>
                <a:satMod val="200000"/>
              </a:schemeClr>
            </a:gs>
            <a:gs pos="92000">
              <a:schemeClr val="phClr">
                <a:tint val="90000"/>
                <a:shade val="70000"/>
                <a:satMod val="250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-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Executive</Template>
  <TotalTime>22</TotalTime>
  <Words>254</Words>
  <Application>Microsoft Office PowerPoint</Application>
  <PresentationFormat>Diavoorstelling (4:3)</PresentationFormat>
  <Paragraphs>101</Paragraphs>
  <Slides>20</Slides>
  <Notes>0</Notes>
  <HiddenSlides>0</HiddenSlides>
  <MMClips>0</MMClips>
  <ScaleCrop>false</ScaleCrop>
  <HeadingPairs>
    <vt:vector size="4" baseType="variant">
      <vt:variant>
        <vt:lpstr>Thema</vt:lpstr>
      </vt:variant>
      <vt:variant>
        <vt:i4>1</vt:i4>
      </vt:variant>
      <vt:variant>
        <vt:lpstr>Diatitels</vt:lpstr>
      </vt:variant>
      <vt:variant>
        <vt:i4>20</vt:i4>
      </vt:variant>
    </vt:vector>
  </HeadingPairs>
  <TitlesOfParts>
    <vt:vector size="21" baseType="lpstr">
      <vt:lpstr>Executive</vt:lpstr>
      <vt:lpstr>PlaatSign (Raspberry Pi Digital Content Viewer)  Open Source Project</vt:lpstr>
      <vt:lpstr>Questions</vt:lpstr>
      <vt:lpstr>Idea</vt:lpstr>
      <vt:lpstr>PlaatSign - Features</vt:lpstr>
      <vt:lpstr>PlaatSign Software Architecture</vt:lpstr>
      <vt:lpstr>Used hardware</vt:lpstr>
      <vt:lpstr>Hardware View – Configuration 1</vt:lpstr>
      <vt:lpstr>Hardware View – Configuration 2</vt:lpstr>
      <vt:lpstr>Screenshots</vt:lpstr>
      <vt:lpstr>Dia 10</vt:lpstr>
      <vt:lpstr>Dia 11</vt:lpstr>
      <vt:lpstr>Dia 12</vt:lpstr>
      <vt:lpstr>Dia 13</vt:lpstr>
      <vt:lpstr>Dia 14</vt:lpstr>
      <vt:lpstr>Dia 15</vt:lpstr>
      <vt:lpstr>Dia 16</vt:lpstr>
      <vt:lpstr>Dia 17</vt:lpstr>
      <vt:lpstr>Dia 18</vt:lpstr>
      <vt:lpstr>Conclusion</vt:lpstr>
      <vt:lpstr>Dia 20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 1</dc:title>
  <dc:creator>Willem van der Plaat</dc:creator>
  <cp:lastModifiedBy>Willem van der Plaat</cp:lastModifiedBy>
  <cp:revision>635</cp:revision>
  <dcterms:created xsi:type="dcterms:W3CDTF">2016-03-03T17:44:01Z</dcterms:created>
  <dcterms:modified xsi:type="dcterms:W3CDTF">2016-10-11T19:50:31Z</dcterms:modified>
</cp:coreProperties>
</file>